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DCD92A-D7D4-4125-A08C-C6336511FD19}" v="2" dt="2020-03-23T18:53:54.4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8130E-225B-4B37-8204-420954C25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AD633-6FEB-4BC7-8491-EC07D2DAE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1C459-1FF1-4340-8073-6E2AC7283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27B3-034E-4F50-9794-430BF91E3D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65EC-BB53-45CF-977A-2DF2A363A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A1DF5-10AF-4176-A085-0038220BD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D1E8-C1CC-49CA-9156-7263D5350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7A91C-2D6A-4936-B1CC-D0E83D7AE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99611-2A10-428D-8405-EDD8FD7A7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9AB74-FAB5-4FC2-90E9-2BA66F089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27B3-034E-4F50-9794-430BF91E3D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917E0-3BF0-4B06-A1D2-A1E79F1B5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C9747-BFFB-4B4B-B66C-1993EB6F8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D1E8-C1CC-49CA-9156-7263D5350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4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005DCB-57D6-4A4B-A225-CB5003F68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63CEB-A2F8-496A-AC57-8FB686D44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AF8E5-65FB-40C0-8EBF-4A6C5C35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27B3-034E-4F50-9794-430BF91E3D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CCCC3-8DD5-4C17-91A3-67CCFCE1F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1F359-799D-4940-B997-5544D3B0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D1E8-C1CC-49CA-9156-7263D5350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5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24323-BB4A-482D-87B8-170597AB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3CC78-B039-467D-8687-511B69D3E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1FE73-6453-4F69-B0D9-45E0BCA7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27B3-034E-4F50-9794-430BF91E3D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F2D3A-6A1B-4A2B-AED1-F04A2BA6D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EDF33-2505-4A74-9C9D-633BC0939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D1E8-C1CC-49CA-9156-7263D5350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9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F7016-EAD5-42C7-90ED-852F8F3D8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D237B-F0A9-45C5-AAC5-420E2DDDF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27B49-9494-427F-903E-87B4C1A5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27B3-034E-4F50-9794-430BF91E3D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20FFF-3F74-48E5-B8B4-AF361B51F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11CE-CA81-4F41-9459-AA6897B1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D1E8-C1CC-49CA-9156-7263D5350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1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95BE-6B41-4C43-918A-D8AECAAFE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6F268-9211-4EE8-838E-050A33E67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1877C-1B01-4E4B-9F4A-37993A1BD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94F03-7C26-4FEF-AE4F-B5ED3A44A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27B3-034E-4F50-9794-430BF91E3D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3C728-3271-46F5-86FA-DF47E07C9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B3647-8262-4BA6-8B2D-3FC60607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D1E8-C1CC-49CA-9156-7263D5350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6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90C8E-66CF-4BB8-A0A0-C6C45D39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2048C-E390-4221-B5AD-94E56A18F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667601-03E6-42DC-8EDC-8D2F2C83D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29C028-A431-4994-AE9D-AE62468CF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B6AF0-D228-4739-95B8-06B594CD5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65DBC0-0718-443F-AA84-402983AB1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27B3-034E-4F50-9794-430BF91E3D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D817B1-0B87-40F2-9599-48F38312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34A8CB-8367-4D6F-AB65-BBAA3039D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D1E8-C1CC-49CA-9156-7263D5350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9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FD7E2-F259-4EAE-BFF2-E64C5AD31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BDC6A8-6C13-440B-8CEE-D01747724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27B3-034E-4F50-9794-430BF91E3D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EC40B8-3B14-4471-B560-1B38856B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99DFCA-CAFA-49B4-B50C-F9682AC5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D1E8-C1CC-49CA-9156-7263D5350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9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3DEE83-9D9C-4612-BC03-DF747A6E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27B3-034E-4F50-9794-430BF91E3D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6D72C4-A690-4EB0-B21F-45688CF1F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74FBAF-4F8E-4026-8BCF-BD8215FC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D1E8-C1CC-49CA-9156-7263D5350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885B-E387-4343-AA97-0B1D5E9F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28B2C-4E6B-463B-9C6D-12D7499C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2EA0EA-84B4-46E8-AADD-BE826727E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891C2-DB8C-4117-9E78-018F610DD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27B3-034E-4F50-9794-430BF91E3D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FAB68-294A-454B-A041-B7C3CA07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4CA49-8672-42FF-97A0-13485FF68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D1E8-C1CC-49CA-9156-7263D5350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1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EF810-B4E7-4760-AD24-FE1250786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3E6405-6F33-493C-82F6-4FF5D8F8BB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FE14C-0C12-493B-A9BC-C8A56F29D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7C749-136C-4004-85B3-E36D8CE5F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27B3-034E-4F50-9794-430BF91E3D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C2094-CBA6-40B5-8C91-7A16D8ED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E321C-28C3-4043-A511-7E2921B5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D1E8-C1CC-49CA-9156-7263D5350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3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3EE1D8-666E-41B0-902D-910AB93AF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332D3-F3D6-4EA3-87E5-06AC0CD99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500D0-3663-4652-9437-4B85CE64C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627B3-034E-4F50-9794-430BF91E3D9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62699-10CF-4226-8EA3-B6DE0C893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4FFC4-09F9-4B51-BCB6-7118C61C6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D1E8-C1CC-49CA-9156-7263D5350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8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58401-36BB-48DF-9B3D-90F3EB33FF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0E12AA-D375-48BB-B6A5-D8ACC8C9B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665052FC-A940-4C4D-8806-350CA18B1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"/>
            <a:ext cx="12192000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456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Budd</dc:creator>
  <cp:lastModifiedBy>Stephen Budd</cp:lastModifiedBy>
  <cp:revision>1</cp:revision>
  <dcterms:created xsi:type="dcterms:W3CDTF">2020-03-23T18:53:25Z</dcterms:created>
  <dcterms:modified xsi:type="dcterms:W3CDTF">2020-03-23T18:55:09Z</dcterms:modified>
</cp:coreProperties>
</file>