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78" autoAdjust="0"/>
    <p:restoredTop sz="94660"/>
  </p:normalViewPr>
  <p:slideViewPr>
    <p:cSldViewPr snapToGrid="0">
      <p:cViewPr>
        <p:scale>
          <a:sx n="50" d="100"/>
          <a:sy n="50" d="100"/>
        </p:scale>
        <p:origin x="1075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0F03-8776-421C-BEA2-248D11F79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AE002A-2A97-4D6F-827B-12D8D4BB4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0A0C5-8C84-4BED-9213-E061255B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97069-8DFF-46C4-ABA8-4F2D163BB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0D842-7847-4EDA-9B3F-B7E13291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8F987-8426-413E-99FE-3F39226A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58FE2-28B0-445A-9014-180AC8766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FB842-9174-4289-B00A-0A59943A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A5915-0EA6-416B-84CB-5F842527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891C-A216-454F-A0AB-C9899057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586F2-A6B9-4734-9826-DBE7EB265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6DD41-4F3F-4C59-B14B-FB1CF9742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31EA0-5842-414D-B975-89E5FF90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4EE63-0A36-4EA0-BCC2-EFCD8B292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77804-43FC-4C82-85C4-9D05DF8E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6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E6865-4CB6-47D8-B9C8-9DDF7F5F4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D895D-98A0-4CE0-95EE-58AF72B36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13573-1B0C-408C-9758-8B029A5C8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00F0A-8924-448E-BC3A-FE5CD865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518B9-543E-43F1-A023-A908EC90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0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E73E-42AD-45E6-B856-934A290AE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F70BC-5065-4495-93CD-FA21EC9DD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827CB-5B63-4A51-8C91-1537CEB7B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18D40-1783-48EA-AA1D-1A3408BB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2419D-6F28-4190-865A-C3C50F00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A689-B7CD-4DAE-A767-1398CBF5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9C1E7-141B-4065-9776-354627453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F36E2-C076-456D-AB29-54E0B4716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CED98-CD1B-44B0-8CCA-2553354A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2F271-DEE7-4A18-875C-473888E82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E2CAD-8D82-4E27-B6BC-639E2420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7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120B3-F83E-4629-ADE0-2859905E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48A95-3850-4A49-86DC-337A2A738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D1575-FF4B-4DCF-B246-A36A17B2E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E231D6-8D95-4A1C-9B3C-6F2C1FD48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3EECA-22EE-4733-B8D5-332D4202D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79FD17-C074-4404-BAEA-F6612656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D4237E-FB46-4CE4-9B5B-3BACC9711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AA2F4-5A6B-4F21-B0F9-F4BC581A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0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0182-D01E-448B-B111-1E5F94748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614EA-3A20-4673-8E2B-6F4F55CC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F56340-4ACD-47F3-8F93-2EA614AD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EDB5F4-E4E0-4A09-86D4-28FB2CB1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3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22796-10E7-4D51-BD2D-90BBC47A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8C948A-D296-47AB-B0E2-A0F7B02D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3DF6D-5EE4-4B42-AF50-1EEE3E70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4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3164E-5261-4917-92F4-1E0B83B4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AA37E-04B4-4D21-B469-9FC96025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F5958-9869-4ACA-8D99-E514740F3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9A8F1-8B47-44C1-A046-1FBA7E7F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09915-6D9B-4349-9485-3BEB4452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8F79F-963E-496C-AD80-381261E1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7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FF68-212B-4BE2-81A2-E3582B50B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B8F33-3D0F-4C83-83A1-779477FC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8A0CDC-F645-45E8-ADA8-36723504E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48CCF-FE97-40BC-9400-F97FBD77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16384-33D2-402C-A55D-9BF163D2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19DCE-2911-49EA-87FA-7CEAAED6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9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6AD692-5983-4880-9A1E-4B17DA8E4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215E7-BACA-48B0-9404-7040932B2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30DF0-6071-4007-9A3A-86EAF01B6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51A9F-0831-4692-BA82-E06824AC6BA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43C62-5BD3-4180-AF15-2C90DB821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7CDC1-1E11-4126-97C1-885151EF6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28F6-6F55-40B3-9205-F878E396D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7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thingsyoucanread.blogspot.com/p/this-i-believejenna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5878FD-91CD-4EE4-BAD6-E83BC4BEA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43046"/>
              </p:ext>
            </p:extLst>
          </p:nvPr>
        </p:nvGraphicFramePr>
        <p:xfrm>
          <a:off x="281354" y="177818"/>
          <a:ext cx="11699632" cy="64973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796">
                  <a:extLst>
                    <a:ext uri="{9D8B030D-6E8A-4147-A177-3AD203B41FA5}">
                      <a16:colId xmlns:a16="http://schemas.microsoft.com/office/drawing/2014/main" val="2163374215"/>
                    </a:ext>
                  </a:extLst>
                </a:gridCol>
                <a:gridCol w="2000968">
                  <a:extLst>
                    <a:ext uri="{9D8B030D-6E8A-4147-A177-3AD203B41FA5}">
                      <a16:colId xmlns:a16="http://schemas.microsoft.com/office/drawing/2014/main" val="3945796004"/>
                    </a:ext>
                  </a:extLst>
                </a:gridCol>
                <a:gridCol w="2000968">
                  <a:extLst>
                    <a:ext uri="{9D8B030D-6E8A-4147-A177-3AD203B41FA5}">
                      <a16:colId xmlns:a16="http://schemas.microsoft.com/office/drawing/2014/main" val="1613674104"/>
                    </a:ext>
                  </a:extLst>
                </a:gridCol>
                <a:gridCol w="2043327">
                  <a:extLst>
                    <a:ext uri="{9D8B030D-6E8A-4147-A177-3AD203B41FA5}">
                      <a16:colId xmlns:a16="http://schemas.microsoft.com/office/drawing/2014/main" val="3994980174"/>
                    </a:ext>
                  </a:extLst>
                </a:gridCol>
                <a:gridCol w="2134714">
                  <a:extLst>
                    <a:ext uri="{9D8B030D-6E8A-4147-A177-3AD203B41FA5}">
                      <a16:colId xmlns:a16="http://schemas.microsoft.com/office/drawing/2014/main" val="1626477660"/>
                    </a:ext>
                  </a:extLst>
                </a:gridCol>
                <a:gridCol w="1824859">
                  <a:extLst>
                    <a:ext uri="{9D8B030D-6E8A-4147-A177-3AD203B41FA5}">
                      <a16:colId xmlns:a16="http://schemas.microsoft.com/office/drawing/2014/main" val="1651637596"/>
                    </a:ext>
                  </a:extLst>
                </a:gridCol>
              </a:tblGrid>
              <a:tr h="150502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God Loves You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Bible Activity Choice Board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00B0F0"/>
                          </a:solidFill>
                          <a:latin typeface="Comic Sans MS" panose="030F0702030302020204" pitchFamily="66" charset="0"/>
                        </a:rPr>
                        <a:t>We miss you and Love you!  We are saying a prayer for you until we can meet again!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00B0F0"/>
                          </a:solidFill>
                          <a:latin typeface="Comic Sans MS" panose="030F0702030302020204" pitchFamily="66" charset="0"/>
                        </a:rPr>
                        <a:t>-Love, Ms. Kathy, Ms. Kim, Ms. Mandy and Mr. Jason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710121"/>
                  </a:ext>
                </a:extLst>
              </a:tr>
              <a:tr h="1121394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Find 2 sticks in your </a:t>
                      </a:r>
                      <a:r>
                        <a:rPr lang="en-US" sz="1100" b="0" kern="120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yard</a:t>
                      </a:r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 and make a cross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Read your bible to your stuffed animal.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Write 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JESUS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 three times.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Sing “Jesus Loves Me” while you wash your hands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Make a pillow bridge and pretend it is a rainbow to remember God promise to 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Go on a scavenger hunt and look for items that begin with the letters- ‘BIBLE’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578696"/>
                  </a:ext>
                </a:extLst>
              </a:tr>
              <a:tr h="914821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Draw a rainbow, and label ‘God’s Promises’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Count your blessings or things you are thankful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Draw an animal that God made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God gave you a family.  Draw your family on a paper plate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Read or have a parent to read your favorite bible 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Watch a video about Easter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839321"/>
                  </a:ext>
                </a:extLst>
              </a:tr>
              <a:tr h="914821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Pray for a 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Sing the song “BIBLE”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God made you special.  Draw a picture of yourself.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Make a prayer booklet by tracing your handprints.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Say “Jesus Loves Me” three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Act out a sea animal that God made on the 5</a:t>
                      </a:r>
                      <a:r>
                        <a:rPr lang="en-US" sz="1100" b="0" baseline="3000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609561"/>
                  </a:ext>
                </a:extLst>
              </a:tr>
              <a:tr h="1146995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Draw and decorate a crown.  Label it with “Jesus is King”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Make a prayer chain out of strips of paper.  Write someone or something you want to pray for on each strip, then staple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Write- 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I Love Jesus because______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Write a thank you note to our pastor  Have parents to mail/email to him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Pray for someone and send them a Love 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Have parents help you cook a cake and make a cross on it with jellybeans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765078"/>
                  </a:ext>
                </a:extLst>
              </a:tr>
              <a:tr h="89424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Search for 3 rocks and draw a cross, a bible, &amp; a rainbow on each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Color JESUS coloring sheet (attached)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Have a parent to read you a book about Easter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Play the Easter game (attached)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Do an act of kindness for a family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030A0"/>
                          </a:solidFill>
                          <a:latin typeface="Comic Sans MS" panose="030F0702030302020204" pitchFamily="66" charset="0"/>
                        </a:rPr>
                        <a:t>Send a Love card to a grandparent or to an assisted living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204887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E535496-A741-48EA-8E27-DC9CEB247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861939">
            <a:off x="2155269" y="545430"/>
            <a:ext cx="388556" cy="73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4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366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Howell</dc:creator>
  <cp:lastModifiedBy>Scott Sherry</cp:lastModifiedBy>
  <cp:revision>34</cp:revision>
  <dcterms:created xsi:type="dcterms:W3CDTF">2020-03-16T13:32:25Z</dcterms:created>
  <dcterms:modified xsi:type="dcterms:W3CDTF">2020-03-20T15:42:04Z</dcterms:modified>
</cp:coreProperties>
</file>